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7956550" cy="8640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2" userDrawn="1">
          <p15:clr>
            <a:srgbClr val="A4A3A4"/>
          </p15:clr>
        </p15:guide>
        <p15:guide id="2" pos="250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14"/>
    <p:restoredTop sz="94727"/>
  </p:normalViewPr>
  <p:slideViewPr>
    <p:cSldViewPr snapToGrid="0" showGuides="1">
      <p:cViewPr varScale="1">
        <p:scale>
          <a:sx n="141" d="100"/>
          <a:sy n="141" d="100"/>
        </p:scale>
        <p:origin x="3920" y="184"/>
      </p:cViewPr>
      <p:guideLst>
        <p:guide orient="horz" pos="2722"/>
        <p:guide pos="250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6741" y="1414125"/>
            <a:ext cx="6763068" cy="3008266"/>
          </a:xfrm>
        </p:spPr>
        <p:txBody>
          <a:bodyPr anchor="b"/>
          <a:lstStyle>
            <a:lvl1pPr algn="ctr">
              <a:defRPr sz="5221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4569" y="4538401"/>
            <a:ext cx="5967413" cy="2086184"/>
          </a:xfrm>
        </p:spPr>
        <p:txBody>
          <a:bodyPr/>
          <a:lstStyle>
            <a:lvl1pPr marL="0" indent="0" algn="ctr">
              <a:buNone/>
              <a:defRPr sz="2088"/>
            </a:lvl1pPr>
            <a:lvl2pPr marL="397810" indent="0" algn="ctr">
              <a:buNone/>
              <a:defRPr sz="1740"/>
            </a:lvl2pPr>
            <a:lvl3pPr marL="795619" indent="0" algn="ctr">
              <a:buNone/>
              <a:defRPr sz="1566"/>
            </a:lvl3pPr>
            <a:lvl4pPr marL="1193429" indent="0" algn="ctr">
              <a:buNone/>
              <a:defRPr sz="1392"/>
            </a:lvl4pPr>
            <a:lvl5pPr marL="1591239" indent="0" algn="ctr">
              <a:buNone/>
              <a:defRPr sz="1392"/>
            </a:lvl5pPr>
            <a:lvl6pPr marL="1989049" indent="0" algn="ctr">
              <a:buNone/>
              <a:defRPr sz="1392"/>
            </a:lvl6pPr>
            <a:lvl7pPr marL="2386858" indent="0" algn="ctr">
              <a:buNone/>
              <a:defRPr sz="1392"/>
            </a:lvl7pPr>
            <a:lvl8pPr marL="2784668" indent="0" algn="ctr">
              <a:buNone/>
              <a:defRPr sz="1392"/>
            </a:lvl8pPr>
            <a:lvl9pPr marL="3182478" indent="0" algn="ctr">
              <a:buNone/>
              <a:defRPr sz="1392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8308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30992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93907" y="460041"/>
            <a:ext cx="1715631" cy="7322647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7013" y="460041"/>
            <a:ext cx="5047436" cy="7322647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49996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83161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869" y="2154193"/>
            <a:ext cx="6862524" cy="3594317"/>
          </a:xfrm>
        </p:spPr>
        <p:txBody>
          <a:bodyPr anchor="b"/>
          <a:lstStyle>
            <a:lvl1pPr>
              <a:defRPr sz="5221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2869" y="5782513"/>
            <a:ext cx="6862524" cy="1890166"/>
          </a:xfrm>
        </p:spPr>
        <p:txBody>
          <a:bodyPr/>
          <a:lstStyle>
            <a:lvl1pPr marL="0" indent="0">
              <a:buNone/>
              <a:defRPr sz="2088">
                <a:solidFill>
                  <a:schemeClr val="tx1"/>
                </a:solidFill>
              </a:defRPr>
            </a:lvl1pPr>
            <a:lvl2pPr marL="397810" indent="0">
              <a:buNone/>
              <a:defRPr sz="1740">
                <a:solidFill>
                  <a:schemeClr val="tx1">
                    <a:tint val="75000"/>
                  </a:schemeClr>
                </a:solidFill>
              </a:defRPr>
            </a:lvl2pPr>
            <a:lvl3pPr marL="795619" indent="0">
              <a:buNone/>
              <a:defRPr sz="1566">
                <a:solidFill>
                  <a:schemeClr val="tx1">
                    <a:tint val="75000"/>
                  </a:schemeClr>
                </a:solidFill>
              </a:defRPr>
            </a:lvl3pPr>
            <a:lvl4pPr marL="11934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4pPr>
            <a:lvl5pPr marL="159123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5pPr>
            <a:lvl6pPr marL="198904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6pPr>
            <a:lvl7pPr marL="2386858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7pPr>
            <a:lvl8pPr marL="2784668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8pPr>
            <a:lvl9pPr marL="3182478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043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7013" y="2300203"/>
            <a:ext cx="3381534" cy="5482485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28003" y="2300203"/>
            <a:ext cx="3381534" cy="5482485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92141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049" y="460043"/>
            <a:ext cx="6862524" cy="1670148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050" y="2118188"/>
            <a:ext cx="3365993" cy="1038091"/>
          </a:xfrm>
        </p:spPr>
        <p:txBody>
          <a:bodyPr anchor="b"/>
          <a:lstStyle>
            <a:lvl1pPr marL="0" indent="0">
              <a:buNone/>
              <a:defRPr sz="2088" b="1"/>
            </a:lvl1pPr>
            <a:lvl2pPr marL="397810" indent="0">
              <a:buNone/>
              <a:defRPr sz="1740" b="1"/>
            </a:lvl2pPr>
            <a:lvl3pPr marL="795619" indent="0">
              <a:buNone/>
              <a:defRPr sz="1566" b="1"/>
            </a:lvl3pPr>
            <a:lvl4pPr marL="1193429" indent="0">
              <a:buNone/>
              <a:defRPr sz="1392" b="1"/>
            </a:lvl4pPr>
            <a:lvl5pPr marL="1591239" indent="0">
              <a:buNone/>
              <a:defRPr sz="1392" b="1"/>
            </a:lvl5pPr>
            <a:lvl6pPr marL="1989049" indent="0">
              <a:buNone/>
              <a:defRPr sz="1392" b="1"/>
            </a:lvl6pPr>
            <a:lvl7pPr marL="2386858" indent="0">
              <a:buNone/>
              <a:defRPr sz="1392" b="1"/>
            </a:lvl7pPr>
            <a:lvl8pPr marL="2784668" indent="0">
              <a:buNone/>
              <a:defRPr sz="1392" b="1"/>
            </a:lvl8pPr>
            <a:lvl9pPr marL="3182478" indent="0">
              <a:buNone/>
              <a:defRPr sz="1392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050" y="3156278"/>
            <a:ext cx="3365993" cy="4642411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28004" y="2118188"/>
            <a:ext cx="3382570" cy="1038091"/>
          </a:xfrm>
        </p:spPr>
        <p:txBody>
          <a:bodyPr anchor="b"/>
          <a:lstStyle>
            <a:lvl1pPr marL="0" indent="0">
              <a:buNone/>
              <a:defRPr sz="2088" b="1"/>
            </a:lvl1pPr>
            <a:lvl2pPr marL="397810" indent="0">
              <a:buNone/>
              <a:defRPr sz="1740" b="1"/>
            </a:lvl2pPr>
            <a:lvl3pPr marL="795619" indent="0">
              <a:buNone/>
              <a:defRPr sz="1566" b="1"/>
            </a:lvl3pPr>
            <a:lvl4pPr marL="1193429" indent="0">
              <a:buNone/>
              <a:defRPr sz="1392" b="1"/>
            </a:lvl4pPr>
            <a:lvl5pPr marL="1591239" indent="0">
              <a:buNone/>
              <a:defRPr sz="1392" b="1"/>
            </a:lvl5pPr>
            <a:lvl6pPr marL="1989049" indent="0">
              <a:buNone/>
              <a:defRPr sz="1392" b="1"/>
            </a:lvl6pPr>
            <a:lvl7pPr marL="2386858" indent="0">
              <a:buNone/>
              <a:defRPr sz="1392" b="1"/>
            </a:lvl7pPr>
            <a:lvl8pPr marL="2784668" indent="0">
              <a:buNone/>
              <a:defRPr sz="1392" b="1"/>
            </a:lvl8pPr>
            <a:lvl9pPr marL="3182478" indent="0">
              <a:buNone/>
              <a:defRPr sz="1392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28004" y="3156278"/>
            <a:ext cx="3382570" cy="4642411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4883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61341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786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049" y="576051"/>
            <a:ext cx="2566194" cy="2016178"/>
          </a:xfrm>
        </p:spPr>
        <p:txBody>
          <a:bodyPr anchor="b"/>
          <a:lstStyle>
            <a:lvl1pPr>
              <a:defRPr sz="2784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2570" y="1244112"/>
            <a:ext cx="4028003" cy="6140542"/>
          </a:xfrm>
        </p:spPr>
        <p:txBody>
          <a:bodyPr/>
          <a:lstStyle>
            <a:lvl1pPr>
              <a:defRPr sz="2784"/>
            </a:lvl1pPr>
            <a:lvl2pPr>
              <a:defRPr sz="2436"/>
            </a:lvl2pPr>
            <a:lvl3pPr>
              <a:defRPr sz="2088"/>
            </a:lvl3pPr>
            <a:lvl4pPr>
              <a:defRPr sz="1740"/>
            </a:lvl4pPr>
            <a:lvl5pPr>
              <a:defRPr sz="1740"/>
            </a:lvl5pPr>
            <a:lvl6pPr>
              <a:defRPr sz="1740"/>
            </a:lvl6pPr>
            <a:lvl7pPr>
              <a:defRPr sz="1740"/>
            </a:lvl7pPr>
            <a:lvl8pPr>
              <a:defRPr sz="1740"/>
            </a:lvl8pPr>
            <a:lvl9pPr>
              <a:defRPr sz="174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049" y="2592229"/>
            <a:ext cx="2566194" cy="4802425"/>
          </a:xfrm>
        </p:spPr>
        <p:txBody>
          <a:bodyPr/>
          <a:lstStyle>
            <a:lvl1pPr marL="0" indent="0">
              <a:buNone/>
              <a:defRPr sz="1392"/>
            </a:lvl1pPr>
            <a:lvl2pPr marL="397810" indent="0">
              <a:buNone/>
              <a:defRPr sz="1218"/>
            </a:lvl2pPr>
            <a:lvl3pPr marL="795619" indent="0">
              <a:buNone/>
              <a:defRPr sz="1044"/>
            </a:lvl3pPr>
            <a:lvl4pPr marL="1193429" indent="0">
              <a:buNone/>
              <a:defRPr sz="870"/>
            </a:lvl4pPr>
            <a:lvl5pPr marL="1591239" indent="0">
              <a:buNone/>
              <a:defRPr sz="870"/>
            </a:lvl5pPr>
            <a:lvl6pPr marL="1989049" indent="0">
              <a:buNone/>
              <a:defRPr sz="870"/>
            </a:lvl6pPr>
            <a:lvl7pPr marL="2386858" indent="0">
              <a:buNone/>
              <a:defRPr sz="870"/>
            </a:lvl7pPr>
            <a:lvl8pPr marL="2784668" indent="0">
              <a:buNone/>
              <a:defRPr sz="870"/>
            </a:lvl8pPr>
            <a:lvl9pPr marL="3182478" indent="0">
              <a:buNone/>
              <a:defRPr sz="87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96576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049" y="576051"/>
            <a:ext cx="2566194" cy="2016178"/>
          </a:xfrm>
        </p:spPr>
        <p:txBody>
          <a:bodyPr anchor="b"/>
          <a:lstStyle>
            <a:lvl1pPr>
              <a:defRPr sz="2784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82570" y="1244112"/>
            <a:ext cx="4028003" cy="6140542"/>
          </a:xfrm>
        </p:spPr>
        <p:txBody>
          <a:bodyPr anchor="t"/>
          <a:lstStyle>
            <a:lvl1pPr marL="0" indent="0">
              <a:buNone/>
              <a:defRPr sz="2784"/>
            </a:lvl1pPr>
            <a:lvl2pPr marL="397810" indent="0">
              <a:buNone/>
              <a:defRPr sz="2436"/>
            </a:lvl2pPr>
            <a:lvl3pPr marL="795619" indent="0">
              <a:buNone/>
              <a:defRPr sz="2088"/>
            </a:lvl3pPr>
            <a:lvl4pPr marL="1193429" indent="0">
              <a:buNone/>
              <a:defRPr sz="1740"/>
            </a:lvl4pPr>
            <a:lvl5pPr marL="1591239" indent="0">
              <a:buNone/>
              <a:defRPr sz="1740"/>
            </a:lvl5pPr>
            <a:lvl6pPr marL="1989049" indent="0">
              <a:buNone/>
              <a:defRPr sz="1740"/>
            </a:lvl6pPr>
            <a:lvl7pPr marL="2386858" indent="0">
              <a:buNone/>
              <a:defRPr sz="1740"/>
            </a:lvl7pPr>
            <a:lvl8pPr marL="2784668" indent="0">
              <a:buNone/>
              <a:defRPr sz="1740"/>
            </a:lvl8pPr>
            <a:lvl9pPr marL="3182478" indent="0">
              <a:buNone/>
              <a:defRPr sz="174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049" y="2592229"/>
            <a:ext cx="2566194" cy="4802425"/>
          </a:xfrm>
        </p:spPr>
        <p:txBody>
          <a:bodyPr/>
          <a:lstStyle>
            <a:lvl1pPr marL="0" indent="0">
              <a:buNone/>
              <a:defRPr sz="1392"/>
            </a:lvl1pPr>
            <a:lvl2pPr marL="397810" indent="0">
              <a:buNone/>
              <a:defRPr sz="1218"/>
            </a:lvl2pPr>
            <a:lvl3pPr marL="795619" indent="0">
              <a:buNone/>
              <a:defRPr sz="1044"/>
            </a:lvl3pPr>
            <a:lvl4pPr marL="1193429" indent="0">
              <a:buNone/>
              <a:defRPr sz="870"/>
            </a:lvl4pPr>
            <a:lvl5pPr marL="1591239" indent="0">
              <a:buNone/>
              <a:defRPr sz="870"/>
            </a:lvl5pPr>
            <a:lvl6pPr marL="1989049" indent="0">
              <a:buNone/>
              <a:defRPr sz="870"/>
            </a:lvl6pPr>
            <a:lvl7pPr marL="2386858" indent="0">
              <a:buNone/>
              <a:defRPr sz="870"/>
            </a:lvl7pPr>
            <a:lvl8pPr marL="2784668" indent="0">
              <a:buNone/>
              <a:defRPr sz="870"/>
            </a:lvl8pPr>
            <a:lvl9pPr marL="3182478" indent="0">
              <a:buNone/>
              <a:defRPr sz="87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64748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7013" y="460043"/>
            <a:ext cx="6862524" cy="1670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7013" y="2300203"/>
            <a:ext cx="6862524" cy="5482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7013" y="8008709"/>
            <a:ext cx="1790224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35607" y="8008709"/>
            <a:ext cx="2685336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619313" y="8008709"/>
            <a:ext cx="1790224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75669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95619" rtl="0" eaLnBrk="1" latinLnBrk="0" hangingPunct="1">
        <a:lnSpc>
          <a:spcPct val="90000"/>
        </a:lnSpc>
        <a:spcBef>
          <a:spcPct val="0"/>
        </a:spcBef>
        <a:buNone/>
        <a:defRPr sz="38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8905" indent="-198905" algn="l" defTabSz="795619" rtl="0" eaLnBrk="1" latinLnBrk="0" hangingPunct="1">
        <a:lnSpc>
          <a:spcPct val="90000"/>
        </a:lnSpc>
        <a:spcBef>
          <a:spcPts val="870"/>
        </a:spcBef>
        <a:buFont typeface="Arial" panose="020B0604020202020204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1pPr>
      <a:lvl2pPr marL="596715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2088" kern="1200">
          <a:solidFill>
            <a:schemeClr val="tx1"/>
          </a:solidFill>
          <a:latin typeface="+mn-lt"/>
          <a:ea typeface="+mn-ea"/>
          <a:cs typeface="+mn-cs"/>
        </a:defRPr>
      </a:lvl2pPr>
      <a:lvl3pPr marL="994524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740" kern="1200">
          <a:solidFill>
            <a:schemeClr val="tx1"/>
          </a:solidFill>
          <a:latin typeface="+mn-lt"/>
          <a:ea typeface="+mn-ea"/>
          <a:cs typeface="+mn-cs"/>
        </a:defRPr>
      </a:lvl3pPr>
      <a:lvl4pPr marL="1392334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6" kern="1200">
          <a:solidFill>
            <a:schemeClr val="tx1"/>
          </a:solidFill>
          <a:latin typeface="+mn-lt"/>
          <a:ea typeface="+mn-ea"/>
          <a:cs typeface="+mn-cs"/>
        </a:defRPr>
      </a:lvl4pPr>
      <a:lvl5pPr marL="1790144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6" kern="1200">
          <a:solidFill>
            <a:schemeClr val="tx1"/>
          </a:solidFill>
          <a:latin typeface="+mn-lt"/>
          <a:ea typeface="+mn-ea"/>
          <a:cs typeface="+mn-cs"/>
        </a:defRPr>
      </a:lvl5pPr>
      <a:lvl6pPr marL="2187953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6" kern="1200">
          <a:solidFill>
            <a:schemeClr val="tx1"/>
          </a:solidFill>
          <a:latin typeface="+mn-lt"/>
          <a:ea typeface="+mn-ea"/>
          <a:cs typeface="+mn-cs"/>
        </a:defRPr>
      </a:lvl6pPr>
      <a:lvl7pPr marL="2585763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6" kern="1200">
          <a:solidFill>
            <a:schemeClr val="tx1"/>
          </a:solidFill>
          <a:latin typeface="+mn-lt"/>
          <a:ea typeface="+mn-ea"/>
          <a:cs typeface="+mn-cs"/>
        </a:defRPr>
      </a:lvl7pPr>
      <a:lvl8pPr marL="2983573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6" kern="1200">
          <a:solidFill>
            <a:schemeClr val="tx1"/>
          </a:solidFill>
          <a:latin typeface="+mn-lt"/>
          <a:ea typeface="+mn-ea"/>
          <a:cs typeface="+mn-cs"/>
        </a:defRPr>
      </a:lvl8pPr>
      <a:lvl9pPr marL="3381383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1pPr>
      <a:lvl2pPr marL="397810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2pPr>
      <a:lvl3pPr marL="795619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3pPr>
      <a:lvl4pPr marL="1193429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4pPr>
      <a:lvl5pPr marL="1591239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5pPr>
      <a:lvl6pPr marL="1989049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6pPr>
      <a:lvl7pPr marL="2386858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7pPr>
      <a:lvl8pPr marL="2784668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8pPr>
      <a:lvl9pPr marL="3182478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7576EF92-26D5-CA4F-2C5B-3F78B13A1685}"/>
              </a:ext>
            </a:extLst>
          </p:cNvPr>
          <p:cNvSpPr txBox="1"/>
          <p:nvPr/>
        </p:nvSpPr>
        <p:spPr>
          <a:xfrm>
            <a:off x="963373" y="2824383"/>
            <a:ext cx="60615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itchFamily="2" charset="0"/>
                <a:ea typeface="Roboto" pitchFamily="2" charset="0"/>
                <a:cs typeface="Poppins" pitchFamily="2" charset="77"/>
              </a:rPr>
              <a:t>Nelson Vásquez Lara, </a:t>
            </a: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itchFamily="2" charset="0"/>
                <a:ea typeface="Roboto" pitchFamily="2" charset="0"/>
                <a:cs typeface="Poppins" pitchFamily="2" charset="77"/>
              </a:rPr>
              <a:t>Rector de la Pontificia Universidad Católica de Valparaíso y Claudio Castillo Castillo , Director Nacional del Servicio de Protección Especializada a la Niñez y Adolescencia, le saludan cordialmente y tienen el agrado de invitar a la Ud. a la </a:t>
            </a:r>
            <a:r>
              <a:rPr lang="es-CL" b="1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itchFamily="2" charset="0"/>
                <a:ea typeface="Roboto" pitchFamily="2" charset="0"/>
                <a:cs typeface="Poppins" pitchFamily="2" charset="77"/>
              </a:rPr>
              <a:t>Ceremonia de Firma de Convenio Marco de Colaboración </a:t>
            </a: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itchFamily="2" charset="0"/>
                <a:ea typeface="Roboto" pitchFamily="2" charset="0"/>
                <a:cs typeface="Poppins" pitchFamily="2" charset="77"/>
              </a:rPr>
              <a:t>a suscribir entre ambas instituciones.</a:t>
            </a:r>
          </a:p>
          <a:p>
            <a:pPr algn="ctr"/>
            <a:endParaRPr lang="es-CL" dirty="0">
              <a:solidFill>
                <a:schemeClr val="tx1">
                  <a:lumMod val="65000"/>
                  <a:lumOff val="35000"/>
                </a:schemeClr>
              </a:solidFill>
              <a:latin typeface="Roboto" pitchFamily="2" charset="0"/>
              <a:ea typeface="Roboto" pitchFamily="2" charset="0"/>
              <a:cs typeface="Poppins" pitchFamily="2" charset="77"/>
            </a:endParaRPr>
          </a:p>
          <a:p>
            <a:pPr algn="ctr"/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itchFamily="2" charset="0"/>
                <a:ea typeface="Roboto" pitchFamily="2" charset="0"/>
                <a:cs typeface="Poppins" pitchFamily="2" charset="77"/>
              </a:rPr>
              <a:t>El acto tendrá lugar el viernes 04 de abril a las 11.00 horas, en la Sala Obispo Emilio Tagle de la Casa Central de la PUCV.</a:t>
            </a:r>
          </a:p>
          <a:p>
            <a:pPr algn="ctr"/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itchFamily="2" charset="0"/>
                <a:ea typeface="Roboto" pitchFamily="2" charset="0"/>
                <a:cs typeface="Poppins" pitchFamily="2" charset="77"/>
              </a:rPr>
              <a:t>(Av. Brasil 2950, primer piso, Valparaíso).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B48B76E-9BB3-E9E2-2E69-8C74DF079407}"/>
              </a:ext>
            </a:extLst>
          </p:cNvPr>
          <p:cNvSpPr txBox="1"/>
          <p:nvPr/>
        </p:nvSpPr>
        <p:spPr>
          <a:xfrm>
            <a:off x="-3" y="7864871"/>
            <a:ext cx="7956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>
                <a:latin typeface="Roboto" pitchFamily="2" charset="0"/>
                <a:ea typeface="Roboto" pitchFamily="2" charset="0"/>
              </a:rPr>
              <a:t>Valparaíso, mayo de 2024.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4ABB0458-1DF6-C656-9F15-FF6102B84811}"/>
              </a:ext>
            </a:extLst>
          </p:cNvPr>
          <p:cNvGrpSpPr/>
          <p:nvPr/>
        </p:nvGrpSpPr>
        <p:grpSpPr>
          <a:xfrm>
            <a:off x="1426768" y="6745860"/>
            <a:ext cx="5134760" cy="1050897"/>
            <a:chOff x="1347788" y="6636007"/>
            <a:chExt cx="4902200" cy="1003300"/>
          </a:xfrm>
        </p:grpSpPr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id="{0F708527-1FF4-46C6-AF6F-146F9A2644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47788" y="6636007"/>
              <a:ext cx="4902200" cy="1003300"/>
            </a:xfrm>
            <a:prstGeom prst="rect">
              <a:avLst/>
            </a:prstGeom>
          </p:spPr>
        </p:pic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BF8B208D-47B9-5FCE-E347-FFF91F2ED9C5}"/>
                </a:ext>
              </a:extLst>
            </p:cNvPr>
            <p:cNvSpPr txBox="1"/>
            <p:nvPr/>
          </p:nvSpPr>
          <p:spPr>
            <a:xfrm>
              <a:off x="1854994" y="6800402"/>
              <a:ext cx="3886200" cy="3526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b="1" dirty="0">
                  <a:solidFill>
                    <a:schemeClr val="bg1"/>
                  </a:solidFill>
                  <a:latin typeface="Roboto" pitchFamily="2" charset="0"/>
                  <a:ea typeface="Roboto" pitchFamily="2" charset="0"/>
                </a:rPr>
                <a:t>Confirmar asistencia aquí</a:t>
              </a:r>
            </a:p>
          </p:txBody>
        </p:sp>
      </p:grpSp>
      <p:pic>
        <p:nvPicPr>
          <p:cNvPr id="3" name="Imagen 2">
            <a:extLst>
              <a:ext uri="{FF2B5EF4-FFF2-40B4-BE49-F238E27FC236}">
                <a16:creationId xmlns:a16="http://schemas.microsoft.com/office/drawing/2014/main" id="{D5E81BE9-BF39-CF1C-A1CC-2D9A64F98D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6212" y="406560"/>
            <a:ext cx="3978274" cy="125755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F444281-5E9F-0EF7-FF76-464FCEA252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6789" y="477337"/>
            <a:ext cx="1228134" cy="11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2860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394</TotalTime>
  <Words>107</Words>
  <Application>Microsoft Macintosh PowerPoint</Application>
  <PresentationFormat>Personalizado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Diseño</dc:creator>
  <cp:lastModifiedBy>Diseño</cp:lastModifiedBy>
  <cp:revision>5</cp:revision>
  <dcterms:created xsi:type="dcterms:W3CDTF">2025-06-06T16:40:53Z</dcterms:created>
  <dcterms:modified xsi:type="dcterms:W3CDTF">2025-06-06T23:44:04Z</dcterms:modified>
</cp:coreProperties>
</file>